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18F7D5-5502-4C3E-9B96-6776DB577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Desenvolvimento</a:t>
            </a:r>
            <a:br>
              <a:rPr lang="pt-BR" dirty="0"/>
            </a:br>
            <a:r>
              <a:rPr lang="pt-BR" dirty="0" err="1"/>
              <a:t>Ecommerce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49962C-03F4-4B7C-B69C-F54F73BE1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Strider</a:t>
            </a:r>
            <a:r>
              <a:rPr lang="pt-BR" dirty="0"/>
              <a:t> Locadora e venda de games e acessórios</a:t>
            </a:r>
          </a:p>
        </p:txBody>
      </p:sp>
    </p:spTree>
    <p:extLst>
      <p:ext uri="{BB962C8B-B14F-4D97-AF65-F5344CB8AC3E}">
        <p14:creationId xmlns:p14="http://schemas.microsoft.com/office/powerpoint/2010/main" val="19106545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F8448C-4B63-4A53-BEA8-C91C5410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159" y="1272775"/>
            <a:ext cx="1552355" cy="1640545"/>
          </a:xfrm>
        </p:spPr>
        <p:txBody>
          <a:bodyPr/>
          <a:lstStyle/>
          <a:p>
            <a:r>
              <a:rPr lang="pt-BR" dirty="0"/>
              <a:t>Protótipo Tablet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C9E1B60-5D17-46C4-940F-2D16A2770BE4}"/>
              </a:ext>
            </a:extLst>
          </p:cNvPr>
          <p:cNvSpPr txBox="1">
            <a:spLocks/>
          </p:cNvSpPr>
          <p:nvPr/>
        </p:nvSpPr>
        <p:spPr>
          <a:xfrm>
            <a:off x="3394551" y="908469"/>
            <a:ext cx="6185383" cy="450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O projeto para tamanho “tablet” ficou praticamente como o “desktop”, atendendo praticamente todos as solicitações;</a:t>
            </a:r>
          </a:p>
          <a:p>
            <a:endParaRPr lang="pt-BR" dirty="0"/>
          </a:p>
          <a:p>
            <a:r>
              <a:rPr lang="pt-BR" dirty="0"/>
              <a:t>O carrossel com as principais categorias de games ficou muito mais intuitivo que o projeto “mobile”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6F87B-28B5-4BB3-9182-2F152DD1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" y="170121"/>
            <a:ext cx="3312698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52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F8448C-4B63-4A53-BEA8-C91C5410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159" y="1272775"/>
            <a:ext cx="1552355" cy="1640545"/>
          </a:xfrm>
        </p:spPr>
        <p:txBody>
          <a:bodyPr/>
          <a:lstStyle/>
          <a:p>
            <a:r>
              <a:rPr lang="pt-BR" dirty="0"/>
              <a:t>Protótipo Tablet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C9E1B60-5D17-46C4-940F-2D16A2770BE4}"/>
              </a:ext>
            </a:extLst>
          </p:cNvPr>
          <p:cNvSpPr txBox="1">
            <a:spLocks/>
          </p:cNvSpPr>
          <p:nvPr/>
        </p:nvSpPr>
        <p:spPr>
          <a:xfrm>
            <a:off x="3394551" y="908469"/>
            <a:ext cx="6185383" cy="450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/>
              <a:t>Não encontramos praticamente nenhuma dificuldade em reproduzir no “tablet” o tamanho “desktop”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6F87B-28B5-4BB3-9182-2F152DD17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" y="170121"/>
            <a:ext cx="3312698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4D51C-3503-4360-B5D6-3EB224A4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65638"/>
            <a:ext cx="9404723" cy="876353"/>
          </a:xfrm>
        </p:spPr>
        <p:txBody>
          <a:bodyPr/>
          <a:lstStyle/>
          <a:p>
            <a:r>
              <a:rPr lang="pt-BR" dirty="0"/>
              <a:t>Conclusões!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DBAE3-4A6D-4DC3-B4D8-43547159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11842"/>
            <a:ext cx="9404723" cy="4763386"/>
          </a:xfrm>
        </p:spPr>
        <p:txBody>
          <a:bodyPr>
            <a:normAutofit/>
          </a:bodyPr>
          <a:lstStyle/>
          <a:p>
            <a:r>
              <a:rPr lang="pt-BR" dirty="0"/>
              <a:t>O site atende a todas as necessidades e exigências feitas pelo cliente, tanto no quesito de paletas de cores e imagens utilizadas, como as específicas, tais como não menção de redes sociais, telefones...</a:t>
            </a:r>
          </a:p>
          <a:p>
            <a:r>
              <a:rPr lang="pt-BR" dirty="0"/>
              <a:t>Utilizamos animações já existentes ou semelhantes nos principais games do mercado, a fim de cativar ainda mais os usuários;</a:t>
            </a:r>
          </a:p>
          <a:p>
            <a:r>
              <a:rPr lang="pt-BR" dirty="0"/>
              <a:t>Interação total do usuário com o site e o projeto oferecido, venda de games de todas as categorias e consoles disponíveis;</a:t>
            </a:r>
          </a:p>
          <a:p>
            <a:r>
              <a:rPr lang="pt-BR" dirty="0"/>
              <a:t>Pontos e botões intuitivos e de tamanhos ideais para toque;</a:t>
            </a:r>
          </a:p>
          <a:p>
            <a:r>
              <a:rPr lang="pt-BR" dirty="0"/>
              <a:t>Adequação perfeita das telas para os menores dispositivos do mercado de smartphones, viabilizando um experiência de imersão total para qualquer um que acesse e de qualquer tipo de equipamento.</a:t>
            </a:r>
          </a:p>
        </p:txBody>
      </p:sp>
    </p:spTree>
    <p:extLst>
      <p:ext uri="{BB962C8B-B14F-4D97-AF65-F5344CB8AC3E}">
        <p14:creationId xmlns:p14="http://schemas.microsoft.com/office/powerpoint/2010/main" val="166230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4D51C-3503-4360-B5D6-3EB224A4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65638"/>
            <a:ext cx="9404723" cy="876353"/>
          </a:xfrm>
        </p:spPr>
        <p:txBody>
          <a:bodyPr/>
          <a:lstStyle/>
          <a:p>
            <a:r>
              <a:rPr lang="pt-BR" dirty="0"/>
              <a:t>Conclusões!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DBAE3-4A6D-4DC3-B4D8-43547159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11842"/>
            <a:ext cx="9404723" cy="4763386"/>
          </a:xfrm>
        </p:spPr>
        <p:txBody>
          <a:bodyPr>
            <a:normAutofit/>
          </a:bodyPr>
          <a:lstStyle/>
          <a:p>
            <a:r>
              <a:rPr lang="pt-BR" sz="3200" dirty="0"/>
              <a:t>Projeto finalizado e em atendimento total ao pedido do cliente;</a:t>
            </a:r>
          </a:p>
          <a:p>
            <a:r>
              <a:rPr lang="pt-BR" sz="3200" dirty="0"/>
              <a:t>Entrega realizada antes do prazo proposto;</a:t>
            </a:r>
          </a:p>
          <a:p>
            <a:r>
              <a:rPr lang="pt-BR" sz="3200" dirty="0"/>
              <a:t>Satisfação total do cliente com os produtos apresentados.</a:t>
            </a:r>
          </a:p>
          <a:p>
            <a:endParaRPr lang="pt-BR" sz="3200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André Luiz de Souza Padua – SENAI – Turma Full </a:t>
            </a:r>
            <a:r>
              <a:rPr lang="pt-BR" dirty="0" err="1"/>
              <a:t>Stack</a:t>
            </a:r>
            <a:r>
              <a:rPr lang="pt-BR" dirty="0"/>
              <a:t> - 03</a:t>
            </a:r>
          </a:p>
        </p:txBody>
      </p:sp>
    </p:spTree>
    <p:extLst>
      <p:ext uri="{BB962C8B-B14F-4D97-AF65-F5344CB8AC3E}">
        <p14:creationId xmlns:p14="http://schemas.microsoft.com/office/powerpoint/2010/main" val="414883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4D51C-3503-4360-B5D6-3EB224A4D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Briefing com o cliente!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DBAE3-4A6D-4DC3-B4D8-435471596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11842"/>
            <a:ext cx="9135841" cy="4536557"/>
          </a:xfrm>
        </p:spPr>
        <p:txBody>
          <a:bodyPr>
            <a:normAutofit/>
          </a:bodyPr>
          <a:lstStyle/>
          <a:p>
            <a:r>
              <a:rPr lang="pt-BR" dirty="0"/>
              <a:t>Criamos o site do zero, mas sem conexão com as redes sociais num primeiro momento, como solicitado;</a:t>
            </a:r>
          </a:p>
          <a:p>
            <a:r>
              <a:rPr lang="pt-BR" dirty="0"/>
              <a:t>Utilizamos o conceito já existente na loja física, locadora </a:t>
            </a:r>
            <a:r>
              <a:rPr lang="pt-BR" dirty="0" err="1"/>
              <a:t>Strider</a:t>
            </a:r>
            <a:r>
              <a:rPr lang="pt-BR" dirty="0"/>
              <a:t>, como ponto de partida;</a:t>
            </a:r>
          </a:p>
          <a:p>
            <a:r>
              <a:rPr lang="pt-BR" dirty="0"/>
              <a:t>O público alvo é muito abrangente, mas estamos centralizando o desenvolvimento para atingir jovens, de 12 à 17 anos de idade;</a:t>
            </a:r>
          </a:p>
          <a:p>
            <a:r>
              <a:rPr lang="pt-BR" dirty="0"/>
              <a:t>Mesmo tendo uma vasta gama de produtos, produzimos um site limpo e leve, sem poluição, mas com todas as opções solicitadas;</a:t>
            </a:r>
          </a:p>
          <a:p>
            <a:r>
              <a:rPr lang="pt-BR" dirty="0"/>
              <a:t>A logo e nomes vem de um jogo muito conhecido – </a:t>
            </a:r>
            <a:r>
              <a:rPr lang="pt-BR" dirty="0" err="1"/>
              <a:t>Strider</a:t>
            </a:r>
            <a:r>
              <a:rPr lang="pt-BR" dirty="0"/>
              <a:t>, o que facilita ainda mais a divulgação e alcance;</a:t>
            </a:r>
          </a:p>
          <a:p>
            <a:r>
              <a:rPr lang="pt-BR" dirty="0"/>
              <a:t>Como solicitado, a venda será feita diretamente pela página e com as opções de pagamento definidas;</a:t>
            </a:r>
          </a:p>
        </p:txBody>
      </p:sp>
    </p:spTree>
    <p:extLst>
      <p:ext uri="{BB962C8B-B14F-4D97-AF65-F5344CB8AC3E}">
        <p14:creationId xmlns:p14="http://schemas.microsoft.com/office/powerpoint/2010/main" val="379826763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AF0E6-8A33-44AD-8F52-6F56132C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50" y="244549"/>
            <a:ext cx="4427139" cy="1736651"/>
          </a:xfrm>
        </p:spPr>
        <p:txBody>
          <a:bodyPr/>
          <a:lstStyle/>
          <a:p>
            <a:r>
              <a:rPr lang="pt-BR" sz="4000" dirty="0"/>
              <a:t>Modelo de Baixa Qualidade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1114E31-3E34-4B47-99F7-2F9AF61FD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415" y="262697"/>
            <a:ext cx="4427139" cy="6332605"/>
          </a:xfrm>
          <a:prstGeom prst="rect">
            <a:avLst/>
          </a:prstGeo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DC5D95-9524-4BB0-B4D6-D0123A78E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Baseados em todas as informações coletadas, elaboramos o “rascunho”, que fora apresentado anteriormente e aprovado para desenvolvimento do projeto.</a:t>
            </a:r>
          </a:p>
        </p:txBody>
      </p:sp>
    </p:spTree>
    <p:extLst>
      <p:ext uri="{BB962C8B-B14F-4D97-AF65-F5344CB8AC3E}">
        <p14:creationId xmlns:p14="http://schemas.microsoft.com/office/powerpoint/2010/main" val="263384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8FA681-0E2B-46DC-9776-DC02BE9D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35" y="218801"/>
            <a:ext cx="2703145" cy="1600200"/>
          </a:xfrm>
        </p:spPr>
        <p:txBody>
          <a:bodyPr/>
          <a:lstStyle/>
          <a:p>
            <a:r>
              <a:rPr lang="pt-BR" dirty="0"/>
              <a:t>Protótipo Desktop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481C06-AE5C-4B38-AEE0-6A10665A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49" y="1904062"/>
            <a:ext cx="3157869" cy="473513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Logomarca minimalista e sutil, como solicitado e seguindo perfeitamente o jogo que deu origem ao nome da loja;</a:t>
            </a:r>
          </a:p>
          <a:p>
            <a:r>
              <a:rPr lang="pt-BR" dirty="0"/>
              <a:t>Site limpo e minimalista;</a:t>
            </a:r>
          </a:p>
          <a:p>
            <a:r>
              <a:rPr lang="pt-BR" dirty="0"/>
              <a:t>Opção de categorias de games, que abrirá todos os games existentes para venda, num único botão;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C14566-E0AE-47DF-8326-37722CF9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25" y="191386"/>
            <a:ext cx="6475228" cy="6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229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8FA681-0E2B-46DC-9776-DC02BE9D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35" y="218801"/>
            <a:ext cx="2703145" cy="1600200"/>
          </a:xfrm>
        </p:spPr>
        <p:txBody>
          <a:bodyPr/>
          <a:lstStyle/>
          <a:p>
            <a:r>
              <a:rPr lang="pt-BR" dirty="0"/>
              <a:t>Protótipo Desktop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481C06-AE5C-4B38-AEE0-6A10665A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1" y="1904062"/>
            <a:ext cx="3425769" cy="4507371"/>
          </a:xfrm>
        </p:spPr>
        <p:txBody>
          <a:bodyPr>
            <a:normAutofit/>
          </a:bodyPr>
          <a:lstStyle/>
          <a:p>
            <a:r>
              <a:rPr lang="pt-BR" dirty="0"/>
              <a:t>Destaque para as promoções mensais e o cupom desconto;</a:t>
            </a:r>
          </a:p>
          <a:p>
            <a:r>
              <a:rPr lang="pt-BR" dirty="0"/>
              <a:t>Login para os “doentes em games” se cadastrarem e receberem ofertas diárias;</a:t>
            </a:r>
          </a:p>
          <a:p>
            <a:r>
              <a:rPr lang="pt-BR" dirty="0"/>
              <a:t>Banner superior com as imagens dos principais aparelhos e games do mercado.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C14566-E0AE-47DF-8326-37722CF9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25" y="191386"/>
            <a:ext cx="6475228" cy="6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4147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8FA681-0E2B-46DC-9776-DC02BE9D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35" y="218801"/>
            <a:ext cx="2703145" cy="1600200"/>
          </a:xfrm>
        </p:spPr>
        <p:txBody>
          <a:bodyPr/>
          <a:lstStyle/>
          <a:p>
            <a:r>
              <a:rPr lang="pt-BR" dirty="0"/>
              <a:t>Protótipo Desktop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481C06-AE5C-4B38-AEE0-6A10665A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1" y="1904062"/>
            <a:ext cx="3425769" cy="4507371"/>
          </a:xfrm>
        </p:spPr>
        <p:txBody>
          <a:bodyPr>
            <a:normAutofit/>
          </a:bodyPr>
          <a:lstStyle/>
          <a:p>
            <a:r>
              <a:rPr lang="pt-BR" dirty="0"/>
              <a:t>Banner principal, com a indicação da promoção da temporada;</a:t>
            </a:r>
          </a:p>
          <a:p>
            <a:r>
              <a:rPr lang="pt-BR" dirty="0"/>
              <a:t>Carrossel com as principais categorias de games do mercado;</a:t>
            </a:r>
          </a:p>
          <a:p>
            <a:r>
              <a:rPr lang="pt-BR" dirty="0"/>
              <a:t>Rodapé com as formas de pagamento aceitas, bem como a indicação do app e segurança do site.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C14566-E0AE-47DF-8326-37722CF9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25" y="191386"/>
            <a:ext cx="6475228" cy="6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76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B8FA681-0E2B-46DC-9776-DC02BE9DF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35" y="218801"/>
            <a:ext cx="2703145" cy="1600200"/>
          </a:xfrm>
        </p:spPr>
        <p:txBody>
          <a:bodyPr/>
          <a:lstStyle/>
          <a:p>
            <a:r>
              <a:rPr lang="pt-BR" dirty="0"/>
              <a:t>Protótipo Desktop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481C06-AE5C-4B38-AEE0-6A10665A9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1" y="1904062"/>
            <a:ext cx="3425769" cy="4507371"/>
          </a:xfrm>
        </p:spPr>
        <p:txBody>
          <a:bodyPr>
            <a:normAutofit/>
          </a:bodyPr>
          <a:lstStyle/>
          <a:p>
            <a:r>
              <a:rPr lang="pt-BR" dirty="0"/>
              <a:t>Não foram encontradas dificuldades para a elaboração do projeto para desktop, pois o layout possui muito espaço de trabalho e desenvolvimento e a </a:t>
            </a:r>
            <a:r>
              <a:rPr lang="pt-BR" dirty="0" err="1"/>
              <a:t>minimalização</a:t>
            </a:r>
            <a:r>
              <a:rPr lang="pt-BR" dirty="0"/>
              <a:t> de informações e imagens produziu um resultado limpo, claro e direto.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C14566-E0AE-47DF-8326-37722CF93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25" y="191386"/>
            <a:ext cx="6475228" cy="64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F8448C-4B63-4A53-BEA8-C91C5410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159" y="1272775"/>
            <a:ext cx="1552355" cy="1640545"/>
          </a:xfrm>
        </p:spPr>
        <p:txBody>
          <a:bodyPr/>
          <a:lstStyle/>
          <a:p>
            <a:r>
              <a:rPr lang="pt-BR" dirty="0"/>
              <a:t>Protótipo Mobile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71F0CA3-AF84-4BEF-843F-A44A21BD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05" y="185455"/>
            <a:ext cx="2110167" cy="6487089"/>
          </a:xfrm>
          <a:prstGeom prst="rect">
            <a:avLst/>
          </a:prstGeom>
        </p:spPr>
      </p:pic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C9E1B60-5D17-46C4-940F-2D16A2770BE4}"/>
              </a:ext>
            </a:extLst>
          </p:cNvPr>
          <p:cNvSpPr txBox="1">
            <a:spLocks/>
          </p:cNvSpPr>
          <p:nvPr/>
        </p:nvSpPr>
        <p:spPr>
          <a:xfrm>
            <a:off x="3394551" y="908469"/>
            <a:ext cx="6185383" cy="450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Botão de login, para os aficionados, logo no inicio da tela de abertura do site, como principal solicitação;</a:t>
            </a:r>
          </a:p>
          <a:p>
            <a:endParaRPr lang="pt-BR" dirty="0"/>
          </a:p>
          <a:p>
            <a:r>
              <a:rPr lang="pt-BR" dirty="0"/>
              <a:t>Seguindo a característica minimalista e direta, o projeto para “mobile” foi desenvolvido com as principais características solicitadas;</a:t>
            </a:r>
          </a:p>
          <a:p>
            <a:endParaRPr lang="pt-BR" dirty="0"/>
          </a:p>
          <a:p>
            <a:r>
              <a:rPr lang="pt-BR" dirty="0"/>
              <a:t>Foco no promoção de temporada e as formas possíveis de pagamento, como solicitado;</a:t>
            </a:r>
          </a:p>
        </p:txBody>
      </p:sp>
    </p:spTree>
    <p:extLst>
      <p:ext uri="{BB962C8B-B14F-4D97-AF65-F5344CB8AC3E}">
        <p14:creationId xmlns:p14="http://schemas.microsoft.com/office/powerpoint/2010/main" val="643777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9F8448C-4B63-4A53-BEA8-C91C5410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2159" y="1272775"/>
            <a:ext cx="1552355" cy="1640545"/>
          </a:xfrm>
        </p:spPr>
        <p:txBody>
          <a:bodyPr/>
          <a:lstStyle/>
          <a:p>
            <a:r>
              <a:rPr lang="pt-BR" dirty="0"/>
              <a:t>Protótipo Mobile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71F0CA3-AF84-4BEF-843F-A44A21BDF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605" y="185455"/>
            <a:ext cx="2110167" cy="6487089"/>
          </a:xfrm>
          <a:prstGeom prst="rect">
            <a:avLst/>
          </a:prstGeom>
        </p:spPr>
      </p:pic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6C9E1B60-5D17-46C4-940F-2D16A2770BE4}"/>
              </a:ext>
            </a:extLst>
          </p:cNvPr>
          <p:cNvSpPr txBox="1">
            <a:spLocks/>
          </p:cNvSpPr>
          <p:nvPr/>
        </p:nvSpPr>
        <p:spPr>
          <a:xfrm>
            <a:off x="3394551" y="908469"/>
            <a:ext cx="6185383" cy="4507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2800" dirty="0"/>
              <a:t>A maior dificuldade para produzir o site no tamanho para aparelhos “mobile”, foi reproduzir com maior fidelidade o projeto desenvolvido no desktop;</a:t>
            </a:r>
          </a:p>
          <a:p>
            <a:r>
              <a:rPr lang="pt-BR" sz="2800" dirty="0"/>
              <a:t>Algumas funcionalidades foram reduzidas mas focamos em destacar os principais pontos solicitados.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5897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</TotalTime>
  <Words>664</Words>
  <Application>Microsoft Office PowerPoint</Application>
  <PresentationFormat>Widescreen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Íon</vt:lpstr>
      <vt:lpstr>Desenvolvimento Ecommerce</vt:lpstr>
      <vt:lpstr>Briefing com o cliente!</vt:lpstr>
      <vt:lpstr>Modelo de Baixa Qualidade</vt:lpstr>
      <vt:lpstr>Protótipo Desktop</vt:lpstr>
      <vt:lpstr>Protótipo Desktop</vt:lpstr>
      <vt:lpstr>Protótipo Desktop</vt:lpstr>
      <vt:lpstr>Protótipo Desktop</vt:lpstr>
      <vt:lpstr>Protótipo Mobile</vt:lpstr>
      <vt:lpstr>Protótipo Mobile</vt:lpstr>
      <vt:lpstr>Protótipo Tablet</vt:lpstr>
      <vt:lpstr>Protótipo Tablet</vt:lpstr>
      <vt:lpstr>Conclusões!</vt:lpstr>
      <vt:lpstr>Conclusões!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Ecommerce</dc:title>
  <dc:creator>André Luiz de Souza Padua</dc:creator>
  <cp:lastModifiedBy>André Luiz de Souza Padua</cp:lastModifiedBy>
  <cp:revision>10</cp:revision>
  <dcterms:created xsi:type="dcterms:W3CDTF">2021-12-16T23:37:37Z</dcterms:created>
  <dcterms:modified xsi:type="dcterms:W3CDTF">2021-12-17T00:36:47Z</dcterms:modified>
</cp:coreProperties>
</file>